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7F94-4167-4790-9DB5-13E86D891567}" type="datetimeFigureOut">
              <a:rPr lang="es-PE" smtClean="0"/>
              <a:t>18/11/15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83FEA-1D79-42B6-9380-E58A5B8D7271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233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DB82-B121-416B-AAE4-6DC0A0023D26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73677" y="791609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 userDrawn="1"/>
        </p:nvCxnSpPr>
        <p:spPr>
          <a:xfrm>
            <a:off x="1173677" y="5565963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E9AF-904D-4522-A918-2BAB395E0B0A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466F-FE9D-4364-AF4B-08F7B89CC063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D1B9-82D2-4426-8EE3-3C3368EF5FB7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1954-5A3B-4187-8D48-C338C8AFA81B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669-4931-49F4-A56E-21707BB2DF2E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F8F3-C0C9-4331-BF07-7BEEAA91C581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4978-4529-4920-85A0-F1CDB3322031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4A4C64-07EF-470C-A7AE-7078879336EB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F57-8732-44A7-960A-034FE6E6EEEB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251" y="270570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AA57E5-C5BD-4875-9952-6C0BFD6E17A5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Familias unidas para servir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769017"/>
            <a:ext cx="99669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A9A2-E428-4EEF-BA7C-166EFEFD8C2A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5313659" y="1236506"/>
            <a:ext cx="6390660" cy="3192477"/>
          </a:xfrm>
          <a:prstGeom prst="rect">
            <a:avLst/>
          </a:prstGeom>
          <a:noFill/>
          <a:effectLst>
            <a:outerShdw blurRad="50800" dist="76200" dir="12000000" algn="ctr" rotWithShape="0">
              <a:schemeClr val="accent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7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FAMILIAS UNIDAS</a:t>
            </a:r>
          </a:p>
          <a:p>
            <a:pPr algn="ctr">
              <a:lnSpc>
                <a:spcPct val="150000"/>
              </a:lnSpc>
            </a:pPr>
            <a:r>
              <a:rPr lang="es-ES" sz="7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PARA SERVIR</a:t>
            </a:r>
            <a:endParaRPr lang="es-E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26" name="Picture 2" descr="https://lh4.googleusercontent.com/vbbVWmlk7ZYj6bGqKePqGXkicAAwSamMs8vBtiiPXA9Nd3a7VQ3aIQRi-LH5SMen8-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5" y="1378021"/>
            <a:ext cx="4808964" cy="36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7280" y="5670714"/>
            <a:ext cx="266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Génesis  35:2-3</a:t>
            </a:r>
            <a:endParaRPr lang="es-PE" sz="28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61258" y="5670714"/>
            <a:ext cx="22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Josué 24:15</a:t>
            </a:r>
            <a:endParaRPr lang="es-PE" sz="28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985201" y="5670714"/>
            <a:ext cx="222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Juan 12:1-3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231480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7989556" y="4422439"/>
            <a:ext cx="3338111" cy="1894901"/>
          </a:xfrm>
          <a:prstGeom prst="snip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00" b="1" dirty="0" smtClean="0"/>
              <a:t>MARTHA</a:t>
            </a:r>
            <a:endParaRPr lang="es-PE" sz="6000" b="1" dirty="0"/>
          </a:p>
        </p:txBody>
      </p:sp>
      <p:sp>
        <p:nvSpPr>
          <p:cNvPr id="7" name="Recortar y redondear rectángulo de esquina sencilla 6"/>
          <p:cNvSpPr/>
          <p:nvPr/>
        </p:nvSpPr>
        <p:spPr>
          <a:xfrm>
            <a:off x="7970211" y="2385093"/>
            <a:ext cx="3357456" cy="1894901"/>
          </a:xfrm>
          <a:prstGeom prst="snip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00" b="1" dirty="0" smtClean="0"/>
              <a:t>MARIA</a:t>
            </a:r>
            <a:endParaRPr lang="es-PE" sz="6000" b="1" dirty="0"/>
          </a:p>
        </p:txBody>
      </p:sp>
      <p:sp>
        <p:nvSpPr>
          <p:cNvPr id="8" name="Recortar y redondear rectángulo de esquina sencilla 7"/>
          <p:cNvSpPr/>
          <p:nvPr/>
        </p:nvSpPr>
        <p:spPr>
          <a:xfrm>
            <a:off x="7943161" y="205303"/>
            <a:ext cx="3411557" cy="1894901"/>
          </a:xfrm>
          <a:prstGeom prst="snipRound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00" b="1" dirty="0" smtClean="0"/>
              <a:t>LAZÁRO</a:t>
            </a:r>
            <a:endParaRPr lang="es-PE" sz="6000" b="1" dirty="0"/>
          </a:p>
        </p:txBody>
      </p:sp>
      <p:cxnSp>
        <p:nvCxnSpPr>
          <p:cNvPr id="11" name="Conector recto de flecha 10"/>
          <p:cNvCxnSpPr>
            <a:endCxn id="8" idx="2"/>
          </p:cNvCxnSpPr>
          <p:nvPr/>
        </p:nvCxnSpPr>
        <p:spPr>
          <a:xfrm flipV="1">
            <a:off x="3459296" y="1152754"/>
            <a:ext cx="4483865" cy="18670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445770" y="3054576"/>
            <a:ext cx="4510915" cy="312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78" y="825037"/>
            <a:ext cx="2972718" cy="4459077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25" name="Conector recto de flecha 24"/>
          <p:cNvCxnSpPr>
            <a:stCxn id="22" idx="3"/>
            <a:endCxn id="6" idx="2"/>
          </p:cNvCxnSpPr>
          <p:nvPr/>
        </p:nvCxnSpPr>
        <p:spPr>
          <a:xfrm>
            <a:off x="3459296" y="3054576"/>
            <a:ext cx="4530260" cy="23153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79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011131" y="412442"/>
            <a:ext cx="816973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SOLO JESUCRISTO PUEDE</a:t>
            </a:r>
          </a:p>
          <a:p>
            <a:pPr algn="ctr"/>
            <a:r>
              <a:rPr lang="es-E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UNIR A LAS FAMILIAS</a:t>
            </a:r>
          </a:p>
          <a:p>
            <a:pPr algn="ctr"/>
            <a:r>
              <a:rPr lang="es-ES" sz="6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ES PARA SERVIRLE</a:t>
            </a:r>
            <a:endParaRPr lang="es-ES" sz="6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43767" y="3513231"/>
            <a:ext cx="8420559" cy="230832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PE" sz="3600" dirty="0">
                <a:solidFill>
                  <a:srgbClr val="008080"/>
                </a:solidFill>
                <a:latin typeface="Georgia" panose="02040502050405020303" pitchFamily="18" charset="0"/>
              </a:rPr>
              <a:t>Mat 28:19</a:t>
            </a:r>
            <a:r>
              <a:rPr lang="es-PE" sz="36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PE" sz="3600" dirty="0">
                <a:latin typeface="Georgia" panose="02040502050405020303" pitchFamily="18" charset="0"/>
              </a:rPr>
              <a:t>Por tanto, id, y haced discípulos a todas las naciones, bautizándolos en el nombre del Padre, y del Hijo, y del Espíritu Santo</a:t>
            </a:r>
            <a:r>
              <a:rPr lang="es-PE" dirty="0">
                <a:latin typeface="Georgia" panose="02040502050405020303" pitchFamily="18" charset="0"/>
              </a:rPr>
              <a:t>;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068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011" y="3429000"/>
            <a:ext cx="4705350" cy="2809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2" y="3375251"/>
            <a:ext cx="5199945" cy="29173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70" y="-1"/>
            <a:ext cx="5335361" cy="3429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t="17347" b="19524"/>
          <a:stretch/>
        </p:blipFill>
        <p:spPr>
          <a:xfrm>
            <a:off x="487862" y="0"/>
            <a:ext cx="519994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8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8FA-D4B1-445D-9978-3FA83738C5C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4" y="538408"/>
            <a:ext cx="3723112" cy="54283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04" y="538408"/>
            <a:ext cx="3629222" cy="54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7996"/>
          <a:stretch/>
        </p:blipFill>
        <p:spPr>
          <a:xfrm>
            <a:off x="0" y="16123"/>
            <a:ext cx="7892143" cy="63302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94915" y="980644"/>
            <a:ext cx="3603171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4000" b="1" dirty="0" err="1">
                <a:solidFill>
                  <a:srgbClr val="800000"/>
                </a:solidFill>
                <a:latin typeface="Georgia" panose="02040502050405020303" pitchFamily="18" charset="0"/>
              </a:rPr>
              <a:t>Luc</a:t>
            </a:r>
            <a:r>
              <a:rPr lang="es-PE" sz="4000" b="1" dirty="0">
                <a:solidFill>
                  <a:srgbClr val="800000"/>
                </a:solidFill>
                <a:latin typeface="Georgia" panose="02040502050405020303" pitchFamily="18" charset="0"/>
              </a:rPr>
              <a:t> 19:10</a:t>
            </a:r>
            <a:r>
              <a:rPr lang="es-PE" sz="4000" dirty="0">
                <a:solidFill>
                  <a:prstClr val="black"/>
                </a:solidFill>
                <a:latin typeface="Georgia" panose="02040502050405020303" pitchFamily="18" charset="0"/>
              </a:rPr>
              <a:t>  Porque el Hijo del hombre vino a buscar y a salvar lo que se había perdido.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77329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186"/>
          <a:stretch/>
        </p:blipFill>
        <p:spPr>
          <a:xfrm>
            <a:off x="9944198" y="3196317"/>
            <a:ext cx="2051886" cy="2820838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315686" y="674915"/>
            <a:ext cx="7881257" cy="3722914"/>
          </a:xfrm>
          <a:prstGeom prst="cloudCallout">
            <a:avLst>
              <a:gd name="adj1" fmla="val 77233"/>
              <a:gd name="adj2" fmla="val 361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1378329" y="1679143"/>
            <a:ext cx="61025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 y mi familia…!</a:t>
            </a:r>
          </a:p>
        </p:txBody>
      </p:sp>
    </p:spTree>
    <p:extLst>
      <p:ext uri="{BB962C8B-B14F-4D97-AF65-F5344CB8AC3E}">
        <p14:creationId xmlns:p14="http://schemas.microsoft.com/office/powerpoint/2010/main" val="375337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146872" y="1072433"/>
            <a:ext cx="990143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 FAMILIA UNIDA</a:t>
            </a:r>
          </a:p>
          <a:p>
            <a:pPr algn="ctr"/>
            <a:r>
              <a:rPr lang="es-E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JAMÁS SERÁ</a:t>
            </a:r>
          </a:p>
          <a:p>
            <a:pPr algn="ctr"/>
            <a:r>
              <a:rPr lang="es-ES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VENCIDA</a:t>
            </a:r>
            <a:endParaRPr lang="es-E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35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95942" y="141514"/>
            <a:ext cx="2231571" cy="132343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Génesis  35:1-7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98372" y="0"/>
            <a:ext cx="7717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 smtClean="0">
                <a:solidFill>
                  <a:srgbClr val="FF0000"/>
                </a:solidFill>
              </a:rPr>
              <a:t>JACOB Y SU FAMILIA EN BETEL (Luz)</a:t>
            </a:r>
            <a:endParaRPr lang="es-PE" sz="6600" b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8570" y="2552784"/>
            <a:ext cx="103980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Gén</a:t>
            </a:r>
            <a:r>
              <a:rPr lang="es-PE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es-PE" b="1" dirty="0">
                <a:solidFill>
                  <a:srgbClr val="800000"/>
                </a:solidFill>
                <a:latin typeface="Georgia" panose="02040502050405020303" pitchFamily="18" charset="0"/>
              </a:rPr>
              <a:t>35:2</a:t>
            </a:r>
            <a:r>
              <a:rPr lang="es-PE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PE" sz="4400" dirty="0">
                <a:solidFill>
                  <a:prstClr val="black"/>
                </a:solidFill>
                <a:latin typeface="Georgia" panose="02040502050405020303" pitchFamily="18" charset="0"/>
              </a:rPr>
              <a:t>Entonces Jacob le dijo a </a:t>
            </a:r>
            <a:r>
              <a:rPr lang="es-PE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su </a:t>
            </a:r>
            <a:r>
              <a:rPr lang="es-PE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familia</a:t>
            </a:r>
            <a:r>
              <a:rPr lang="es-PE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PE" sz="4400" dirty="0">
                <a:solidFill>
                  <a:prstClr val="black"/>
                </a:solidFill>
                <a:latin typeface="Georgia" panose="02040502050405020303" pitchFamily="18" charset="0"/>
              </a:rPr>
              <a:t>y a todos los que estaban con él: —</a:t>
            </a:r>
            <a:r>
              <a:rPr lang="es-PE" sz="44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Destruyan todos esos dioses ajenos </a:t>
            </a:r>
            <a:r>
              <a:rPr lang="es-PE" sz="4400" dirty="0">
                <a:solidFill>
                  <a:prstClr val="black"/>
                </a:solidFill>
                <a:latin typeface="Georgia" panose="02040502050405020303" pitchFamily="18" charset="0"/>
              </a:rPr>
              <a:t>que ustedes tienen, purifíquense y cámbiense de ropa</a:t>
            </a:r>
            <a:r>
              <a:rPr lang="es-PE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685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95942" y="141514"/>
            <a:ext cx="2231571" cy="132343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Josué  24:14-15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65234" y="141514"/>
            <a:ext cx="90221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 smtClean="0">
                <a:solidFill>
                  <a:srgbClr val="FF0000"/>
                </a:solidFill>
              </a:rPr>
              <a:t>JOSUE ANTE EL PUEBLO DESAFÍA A LAS FAMILIAS</a:t>
            </a:r>
            <a:endParaRPr lang="es-PE" sz="6600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7461" y="2777429"/>
            <a:ext cx="119202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 err="1">
                <a:solidFill>
                  <a:srgbClr val="008080"/>
                </a:solidFill>
                <a:latin typeface="Georgia" panose="02040502050405020303" pitchFamily="18" charset="0"/>
              </a:rPr>
              <a:t>Jos</a:t>
            </a:r>
            <a:r>
              <a:rPr lang="es-PE" sz="2000" dirty="0">
                <a:solidFill>
                  <a:srgbClr val="008080"/>
                </a:solidFill>
                <a:latin typeface="Georgia" panose="02040502050405020303" pitchFamily="18" charset="0"/>
              </a:rPr>
              <a:t> 24:14</a:t>
            </a:r>
            <a:r>
              <a:rPr lang="es-PE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PE" sz="4000" dirty="0">
                <a:solidFill>
                  <a:prstClr val="black"/>
                </a:solidFill>
                <a:latin typeface="Georgia" panose="02040502050405020303" pitchFamily="18" charset="0"/>
              </a:rPr>
              <a:t>Ahora, pues, temed a Jehová, y servidle con integridad y en verdad; y </a:t>
            </a:r>
            <a:r>
              <a:rPr lang="es-PE" sz="40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quitad de entre vosotros los dioses </a:t>
            </a:r>
            <a:r>
              <a:rPr lang="es-PE" sz="4000" dirty="0">
                <a:solidFill>
                  <a:prstClr val="black"/>
                </a:solidFill>
                <a:latin typeface="Georgia" panose="02040502050405020303" pitchFamily="18" charset="0"/>
              </a:rPr>
              <a:t>a los cuales sirvieron vuestros padres al otro lado del río, y en Egipto; y servid a </a:t>
            </a:r>
            <a:r>
              <a:rPr lang="es-PE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Jehová.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38121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B65-33BE-4FFA-9042-A1A7A90D3A39}" type="datetime1">
              <a:rPr lang="es-PE" smtClean="0"/>
              <a:t>18/11/15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Familias unidas para servir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7461" y="141514"/>
            <a:ext cx="2231571" cy="132343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Juan  12:1-3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65234" y="-92438"/>
            <a:ext cx="90221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 smtClean="0">
                <a:solidFill>
                  <a:srgbClr val="FF0000"/>
                </a:solidFill>
              </a:rPr>
              <a:t>LA CENA CON LAZARO MARTHA Y MARIA </a:t>
            </a:r>
            <a:endParaRPr lang="es-PE" sz="66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1" y="2207491"/>
            <a:ext cx="3030777" cy="386229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822854" y="2661138"/>
            <a:ext cx="77668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Jua</a:t>
            </a:r>
            <a:r>
              <a:rPr lang="es-PE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 12:2 </a:t>
            </a:r>
            <a:r>
              <a:rPr lang="es-PE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PE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Allí </a:t>
            </a:r>
            <a:r>
              <a:rPr lang="es-PE" sz="4400" dirty="0">
                <a:solidFill>
                  <a:prstClr val="black"/>
                </a:solidFill>
                <a:latin typeface="Georgia" panose="02040502050405020303" pitchFamily="18" charset="0"/>
              </a:rPr>
              <a:t>le prepararon una comida y Marta servía. Lázaro era uno de los hombres que estaban con él a la mesa.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332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287</Words>
  <Application>Microsoft Macintosh PowerPoint</Application>
  <PresentationFormat>Panorámica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Georgia</vt:lpstr>
      <vt:lpstr>Impact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AdOlFo VaLlE</dc:creator>
  <cp:lastModifiedBy>AdOlFo VaLlE</cp:lastModifiedBy>
  <cp:revision>12</cp:revision>
  <dcterms:created xsi:type="dcterms:W3CDTF">2015-11-18T22:17:29Z</dcterms:created>
  <dcterms:modified xsi:type="dcterms:W3CDTF">2015-11-19T00:12:17Z</dcterms:modified>
</cp:coreProperties>
</file>